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92" r:id="rId6"/>
    <p:sldId id="296" r:id="rId7"/>
    <p:sldId id="297" r:id="rId8"/>
    <p:sldId id="290" r:id="rId9"/>
    <p:sldId id="273" r:id="rId10"/>
    <p:sldId id="295" r:id="rId11"/>
    <p:sldId id="291" r:id="rId12"/>
    <p:sldId id="279" r:id="rId13"/>
    <p:sldId id="277" r:id="rId14"/>
    <p:sldId id="293" r:id="rId15"/>
    <p:sldId id="270" r:id="rId16"/>
    <p:sldId id="280" r:id="rId17"/>
    <p:sldId id="281" r:id="rId18"/>
    <p:sldId id="282" r:id="rId19"/>
    <p:sldId id="284" r:id="rId20"/>
    <p:sldId id="285" r:id="rId21"/>
    <p:sldId id="286" r:id="rId22"/>
    <p:sldId id="287" r:id="rId23"/>
    <p:sldId id="272" r:id="rId24"/>
    <p:sldId id="294" r:id="rId25"/>
    <p:sldId id="274" r:id="rId26"/>
    <p:sldId id="275" r:id="rId27"/>
    <p:sldId id="26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814" y="-9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30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30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://botsad.osu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35696" y="428604"/>
            <a:ext cx="61926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Ботанический сад</a:t>
            </a:r>
          </a:p>
          <a:p>
            <a:pPr algn="ctr"/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ФГБОУ ВПО</a:t>
            </a:r>
          </a:p>
          <a:p>
            <a:pPr algn="ctr"/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«Оренбургский государственный университет»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 descr="D:\Диск D\документы\работа\работа 1(документы)\8DLoJoPC1U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15174"/>
            <a:ext cx="6211664" cy="349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16" y="332656"/>
            <a:ext cx="1080140" cy="125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476672"/>
            <a:ext cx="85689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ЭКОКВЕСТ «ЗЕЛЕНЫЙ МАРАФОН</a:t>
            </a:r>
            <a:r>
              <a:rPr lang="ru-RU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endParaRPr 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Целью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экоквеста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являлось, с одной стороны, обновление набора знаний в области экологии и охраны природы, а с другой — формирование межличностных коммуникаций студентов с возможностью «прокачки» полезных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экологичных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навыков, таких как помощь природе и сохранение биоразнообразия.</a:t>
            </a:r>
          </a:p>
        </p:txBody>
      </p:sp>
      <p:pic>
        <p:nvPicPr>
          <p:cNvPr id="1026" name="Picture 2" descr="http://botsad.osu.ru/img/events/2023-07-05/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64" y="2913557"/>
            <a:ext cx="2164907" cy="288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otsad.osu.ru/img/events/2023-07-05/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429000"/>
            <a:ext cx="2591317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botsad.osu.ru/img/events/2023-07-05/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058" y="2636912"/>
            <a:ext cx="2372287" cy="316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403" y="5579667"/>
            <a:ext cx="1079233" cy="125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37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Дарья\Downloads\20230411_1057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570" y="2205335"/>
            <a:ext cx="3024335" cy="40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Дарья\Downloads\20230411_1057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5335"/>
            <a:ext cx="3024336" cy="40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536" y="332656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Институт энергетики, электроники и связи</a:t>
            </a: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Проводится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изучение с последующим полноценным использованием альтернативных источников энергии. Установлены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ветрогенераторые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установки и солнечные батареи.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botsad.osu.ru/img/events/2023-01-27/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311" y="3544651"/>
            <a:ext cx="2860576" cy="214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81352"/>
            <a:ext cx="719193" cy="83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00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иск D\документы\работа\работа 1(документы)\совет бот садов\2022\IMG_20220610_1221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93" y="1241723"/>
            <a:ext cx="2813639" cy="375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Диск D\документы\работа\работа 1(документы)\совет бот садов\2022\IMG_20220610_1222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41723"/>
            <a:ext cx="2931790" cy="390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Диск D\документы\работа\работа 1(документы)\совет бот садов\2022\IMG_20220610_1221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839" y="2504150"/>
            <a:ext cx="2746313" cy="366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354440"/>
            <a:ext cx="8229600" cy="1143000"/>
          </a:xfrm>
        </p:spPr>
        <p:txBody>
          <a:bodyPr>
            <a:normAutofit/>
          </a:bodyPr>
          <a:lstStyle/>
          <a:p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Метеостанция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404664"/>
            <a:ext cx="64807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Институт наук о Земле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895" y="5618019"/>
            <a:ext cx="943935" cy="109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42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Диск D\документы\работа\работа 1(документы)\совет бот садов\2022\фото сад 2022\DSC025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876698"/>
            <a:ext cx="4644334" cy="309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Диск D\документы\работа\работа 1(документы)\совет бот садов\2022\фото сад 2022\DSC025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4356085" cy="290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64087" y="1430148"/>
            <a:ext cx="34822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Водоем.</a:t>
            </a:r>
          </a:p>
          <a:p>
            <a:pPr algn="ctr"/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Площадь водной поверхности – 2500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D:\Диск D\документы\работа\работа 1(документы)\совет бот садов\2022\DSC012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03" y="3429000"/>
            <a:ext cx="4224183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98513" y="215597"/>
            <a:ext cx="3347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Кафедра биотехнологии животного сырья и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аквакультуры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09" y="5879229"/>
            <a:ext cx="744367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77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Дарья\Desktop\сессия 2023\20230814_1357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43" y="332655"/>
            <a:ext cx="3870341" cy="229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5956~1\AppData\Local\Temp\Rar$DIa5924.23929\20230911_1035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90017"/>
            <a:ext cx="1647179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5956~1\AppData\Local\Temp\Rar$DIa5924.26713\20230911_1035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2677"/>
            <a:ext cx="1545636" cy="274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5956~1\AppData\Local\Temp\Rar$DIa5924.35350\20230911_1035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005064"/>
            <a:ext cx="1690833" cy="263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5956~1\AppData\Local\Temp\Rar$DIa5532.289\20230825_1047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96651"/>
            <a:ext cx="1494824" cy="265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5956~1\AppData\Local\Temp\Rar$DIa5532.10808\20230427_1654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793" y="3057309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5956~1\AppData\Local\Temp\Rar$DIa5532.15097\20230427_16543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711401"/>
            <a:ext cx="2193708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5742341"/>
            <a:ext cx="781935" cy="90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82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1285860"/>
            <a:ext cx="8001056" cy="1228028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Кониферетум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–32 таксона. 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Фрутицетум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–43 таксона. 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Сирингарий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–70 таксонов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- Дендрарий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–63 таксонов. 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Коллекционный участок рябин 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боярышников -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39 таксона.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- Коллекционный участок лекарственных трав -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12 таксон.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Аллярий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-  30 таксона.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- Розарий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–20 таксона. 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Лиленарий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- 16 таксонов.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-  Коллекционный участок североамериканской растительности -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19 таксонов. 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Коллекционный участок кленов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-  5 таксонов. 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Иридарий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–62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такоснов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Tx/>
              <a:buChar char="-"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Коллекция плодовых растений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- 143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5786" y="285728"/>
            <a:ext cx="70723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Коллекционный фонд Ботанического сада – 551 таксона</a:t>
            </a:r>
          </a:p>
          <a:p>
            <a:pPr algn="ctr"/>
            <a:endParaRPr lang="ru-RU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Коллекционные участки:</a:t>
            </a:r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</p:txBody>
      </p:sp>
      <p:pic>
        <p:nvPicPr>
          <p:cNvPr id="6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47" y="5589240"/>
            <a:ext cx="943935" cy="109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75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Диск D\документы\работа\работа 1(документы)\совет бот садов\2022\пихта бальзамически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36" y="332656"/>
            <a:ext cx="226825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641023"/>
            <a:ext cx="477324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Кониферетум</a:t>
            </a:r>
            <a:br>
              <a:rPr lang="ru-RU" sz="3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таксона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Куратор: 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к.б.н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Забияко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Т. А.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4" name="Picture 4" descr="D:\Диск D\документы\работа\работа 1(документы)\совет бот садов\2022\сосна горна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34" y="655670"/>
            <a:ext cx="2402632" cy="320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Дарья\Downloads\IMG_20220418_1235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15488"/>
            <a:ext cx="2498791" cy="333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Диск D\документы\работа\работа 1(документы)\совет бот садов\2022\DSC014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05295"/>
            <a:ext cx="4479753" cy="252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51445"/>
            <a:ext cx="943935" cy="109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66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Фрутицетум</a:t>
            </a:r>
            <a:r>
              <a:rPr lang="ru-RU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43 таксона</a:t>
            </a:r>
            <a:b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Куратор: к.б.н.,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Самохвалова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И.В.</a:t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D:\Диск D\документы\работа\работа 1(документы)\совет бот садов\2022\фото сад 2022\DSC025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45" y="1414438"/>
            <a:ext cx="3419872" cy="228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Диск D\документы\работа\работа 1(документы)\совет бот садов\2022\фото сад 2022\DSC025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699" y="3962067"/>
            <a:ext cx="3960440" cy="264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http://botsad.osu.ru/img/events/2022_05_09/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390" y="3936441"/>
            <a:ext cx="2142481" cy="285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Дарья\Downloads\IMG-20220605-WA00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89268"/>
            <a:ext cx="1952246" cy="260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478" y="193504"/>
            <a:ext cx="943935" cy="109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54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Дендрарий</a:t>
            </a:r>
            <a:br>
              <a:rPr lang="ru-RU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63 таксонов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D:\Диск D\документы\работа\работа 1(документы)\совет бот садов\2022\IMG_20220505_1131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67313"/>
            <a:ext cx="2353914" cy="31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Дарья\Desktop\для презентации\IMG_2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592" y="4005864"/>
            <a:ext cx="4000528" cy="2667019"/>
          </a:xfrm>
          <a:prstGeom prst="rect">
            <a:avLst/>
          </a:prstGeom>
          <a:noFill/>
        </p:spPr>
      </p:pic>
      <p:pic>
        <p:nvPicPr>
          <p:cNvPr id="2050" name="Picture 2" descr="D:\Диск D\документы\работа\работа 1(документы)\совет бот садов\2022\IMG_20220610_120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31833"/>
            <a:ext cx="3057804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Диск D\документы\работа\работа 1(документы)\совет бот садов\2022\IMG_20220608_0806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40768"/>
            <a:ext cx="226825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614" y="5577119"/>
            <a:ext cx="943935" cy="109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55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Коллекционный участок рябин и боярышников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39 таксона</a:t>
            </a:r>
            <a:b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Куратор: к.б.н. Федорова Д.Г.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 descr="C:\Users\Дарья\Desktop\Новая папка\рябина кён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49914"/>
            <a:ext cx="2409732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Дарья\Desktop\Новая папка\рябина мужо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81816"/>
            <a:ext cx="2085696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Диск D\документы\работа\работа 1(документы)\совет бот садов\2022\IMG_20220614_1057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84875"/>
            <a:ext cx="2102430" cy="280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Диск D\документы\работа\работа 1(документы)\совет бот садов\2022\IMG_20220614_1057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42" y="979648"/>
            <a:ext cx="1883502" cy="251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арья\Desktop\Новая папка\рябина греческа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954473"/>
            <a:ext cx="1972202" cy="262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Дарья\Desktop\Новая папка\Боярышник волжский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850356"/>
            <a:ext cx="1952234" cy="260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63" y="1233934"/>
            <a:ext cx="943935" cy="109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96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29256" y="857232"/>
            <a:ext cx="30718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2023 год</a:t>
            </a:r>
          </a:p>
          <a:p>
            <a:pPr algn="ctr"/>
            <a:endParaRPr lang="ru-RU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 сотрудников, в том числе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кандидатов биологических наук, 2 кандидата сельскохозяйственных наук</a:t>
            </a:r>
          </a:p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480851"/>
              </p:ext>
            </p:extLst>
          </p:nvPr>
        </p:nvGraphicFramePr>
        <p:xfrm>
          <a:off x="323528" y="535479"/>
          <a:ext cx="4889704" cy="389195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291631"/>
                <a:gridCol w="1598073"/>
              </a:tblGrid>
              <a:tr h="6568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Должность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 штатных единиц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377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Директор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377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Заместитель директора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        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377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Руководитель научной группы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377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Старший научный сотрудник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377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Младший научный сотрудник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377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Заведующий питомником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377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Мастер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218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63" y="4509120"/>
            <a:ext cx="1656204" cy="192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Диск D\документы\работа\работа 1(документы)\совет бот садов\2022\с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17374"/>
            <a:ext cx="2088232" cy="278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Участок североамериканской растительности</a:t>
            </a:r>
            <a:br>
              <a:rPr lang="ru-RU" sz="1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 таксонов</a:t>
            </a:r>
            <a:b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куратор: к.б.н. Федорова Д.Г.,</a:t>
            </a:r>
            <a:b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Назарова Н.М.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D:\Диск D\документы\работа\работа 1(документы)\совет бот садов\2022\IMG_20220610_1234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361321"/>
            <a:ext cx="1707654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Диск D\документы\работа\работа 1(документы)\совет бот садов\2022\IMG_20220610_1235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849556"/>
            <a:ext cx="1728192" cy="23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Диск D\документы\работа\работа 1(документы)\совет бот садов\2022\IMG_20220610_1235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81664"/>
            <a:ext cx="2247206" cy="299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иск D\документы\работа\работа 1(документы)\совет бот садов\2022\IMG_20220610_1234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14475"/>
            <a:ext cx="1739508" cy="231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843" y="5499757"/>
            <a:ext cx="943935" cy="109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77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292" y="1546200"/>
            <a:ext cx="1591655" cy="212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D:\Диск D\документы\работа\работа 1(документы)\совет бот садов\2022\фото сад 2022\DSC018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61" y="1470372"/>
            <a:ext cx="3282182" cy="218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46200"/>
            <a:ext cx="1584176" cy="211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Иридарий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62 таксонов</a:t>
            </a:r>
            <a:b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Куратор: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к.с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-х. н.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Боженов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С.Н.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362" y="4063107"/>
            <a:ext cx="1672967" cy="223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Ботанический сад\Рабочий стол\Фото БС 2016\WP_20160530_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226" y="3848597"/>
            <a:ext cx="3144492" cy="2659704"/>
          </a:xfrm>
          <a:prstGeom prst="rect">
            <a:avLst/>
          </a:prstGeom>
          <a:noFill/>
        </p:spPr>
      </p:pic>
      <p:pic>
        <p:nvPicPr>
          <p:cNvPr id="5122" name="Picture 2" descr="D:\Диск D\документы\работа\работа 1(документы)\совет бот садов\2022\IMG_20220610_1218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790" y="3980741"/>
            <a:ext cx="1734788" cy="23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979" y="188640"/>
            <a:ext cx="943935" cy="109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25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D:\Диск D\фото\работа 2021\IMG_20210615_1035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82299"/>
            <a:ext cx="2032958" cy="271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890" y="33111"/>
            <a:ext cx="8229600" cy="1143000"/>
          </a:xfrm>
        </p:spPr>
        <p:txBody>
          <a:bodyPr>
            <a:noAutofit/>
          </a:bodyPr>
          <a:lstStyle/>
          <a:p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Розарий</a:t>
            </a:r>
            <a:b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 таксона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Куратор: </a:t>
            </a:r>
            <a:r>
              <a:rPr lang="ru-RU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к.с-х.н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Боженов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 С.Н.  </a:t>
            </a:r>
          </a:p>
        </p:txBody>
      </p:sp>
      <p:pic>
        <p:nvPicPr>
          <p:cNvPr id="4098" name="Picture 2" descr="D:\Диск D\фото\работа 2021\IMG_20210615_1034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080" y="1533080"/>
            <a:ext cx="1800200" cy="24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Диск D\фото\работа 2021\IMG_20210615_1034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277" y="1536471"/>
            <a:ext cx="1754882" cy="233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Диск D\фото\работа 2021\IMG_20210615_1034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5" y="3816491"/>
            <a:ext cx="2049692" cy="273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Диск D\фото\работа 2021\IMG_20210615_1034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403" y="1052736"/>
            <a:ext cx="2072817" cy="276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Диск D\фото\работа 2021\IMG_20210615_1035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017" y="4161251"/>
            <a:ext cx="1851670" cy="246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Диск D\фото\работа 2021\IMG_20210628_1152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997026"/>
            <a:ext cx="2016224" cy="268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226" y="159559"/>
            <a:ext cx="760048" cy="88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24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Дарья\Desktop\Новая папка\IMG_20200514_1253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282452"/>
            <a:ext cx="2787774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Дарья\Desktop\Новая папка\IMG_20200514_1251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20755"/>
            <a:ext cx="2664296" cy="355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944" y="4567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Сирингарий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70 таксонов</a:t>
            </a:r>
            <a:b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Куратор: Назарова Н.М.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D:\Диск D\документы\работа\работа 1(документы)\совет бот садов\2022\DSC012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933056"/>
            <a:ext cx="4572000" cy="257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Диск D\фото\работа 20-21\IMG_20200514_1234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12776"/>
            <a:ext cx="108012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Диск D\фото\работа 20-21\IMG_20200514_1244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28619"/>
            <a:ext cx="945359" cy="168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846" y="5280065"/>
            <a:ext cx="943935" cy="109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01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0405" y="237043"/>
            <a:ext cx="66247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</a:rPr>
              <a:t>Просветительская работа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http://botsad.osu.ru/img/events/2023-06-10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14097"/>
            <a:ext cx="253701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botsad.osu.ru/img/events/2023-06-10/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897485"/>
            <a:ext cx="1965138" cy="262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botsad.osu.ru/img/events/2023-06-20/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24" y="3645024"/>
            <a:ext cx="2276781" cy="303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botsad.osu.ru/img/events/2023-06-20/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56992"/>
            <a:ext cx="2423196" cy="323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botsad.osu.ru/img/events/2023-06-20/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15203"/>
            <a:ext cx="2390100" cy="318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botsad.osu.ru/img/events/2023-06-20/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942" y="897485"/>
            <a:ext cx="3469030" cy="231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7" y="5607832"/>
            <a:ext cx="943935" cy="109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87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1700808"/>
            <a:ext cx="3312368" cy="46805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Сотрудничество с ботаническими садами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2040" y="2060848"/>
            <a:ext cx="36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Делектус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№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5 (2021-2022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включает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154 наименования растений.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122" name="Picture 2" descr="C:\Users\Дарья\Downloads\2023-09-12_12-51-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21" y="1949673"/>
            <a:ext cx="2972541" cy="418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229200"/>
            <a:ext cx="1266532" cy="147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41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С подробной информацией деятельности нашего ботанического сада можно ознакомиться на официальном сайте</a:t>
            </a:r>
            <a:br>
              <a:rPr lang="ru-RU" sz="4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botsad.osu.ru</a:t>
            </a:r>
            <a:endParaRPr lang="ru-RU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C:\Users\Дарья\Downloads\2023-09-12_13-34-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234" y="4293096"/>
            <a:ext cx="1943379" cy="172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471728"/>
            <a:ext cx="1880039" cy="218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95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8192" y="764704"/>
            <a:ext cx="68580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Спасибо</a:t>
            </a:r>
          </a:p>
          <a:p>
            <a:pPr algn="ctr"/>
            <a:r>
              <a:rPr lang="ru-RU" sz="6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за</a:t>
            </a:r>
          </a:p>
          <a:p>
            <a:pPr algn="ctr"/>
            <a:r>
              <a:rPr lang="ru-RU" sz="6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внимание!</a:t>
            </a:r>
            <a:endParaRPr lang="ru-RU" sz="6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196" y="4149080"/>
            <a:ext cx="1880039" cy="218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514" y="5949280"/>
            <a:ext cx="78280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332655"/>
            <a:ext cx="811871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Темы, зарегистрированные в Единой государственной информационной системе учета (ЕГИСУ НИОКТР):</a:t>
            </a:r>
          </a:p>
          <a:p>
            <a:pPr algn="just"/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1. «Интродукция растений и изучение их адаптационного потенциала  в условиях города Оренбурга (на базе Ботанического сада ОГУ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)» –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регистрационный номер АААА-А20-120110290040-6; </a:t>
            </a:r>
          </a:p>
          <a:p>
            <a:pPr algn="just"/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2. «Изучение биотопа городских насаждений методами </a:t>
            </a:r>
            <a:r>
              <a:rPr lang="ru-RU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фитоиндикации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и фитопатологии (на примере г. Оренбурга)»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регистрационный номер АААА-А20-120110290039-0.</a:t>
            </a:r>
          </a:p>
          <a:p>
            <a:pPr algn="just"/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Сбор различных форм плодово-ягодных культур, произрастающих на территории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лесо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-степной зона Южного Урала. Интродукция мировой коллекции  плодово-ягодных растений, в том числе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вегетативноразмножаемых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растений – регистрационный номер 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АААА-А20-120110290037-6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472" y="571480"/>
            <a:ext cx="821537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В период </a:t>
            </a:r>
            <a:r>
              <a:rPr lang="ru-RU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2021-2023 </a:t>
            </a:r>
            <a:r>
              <a:rPr lang="ru-RU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гг. в рамках проведения научной работы написано</a:t>
            </a:r>
          </a:p>
          <a:p>
            <a:pPr lvl="0" algn="ctr"/>
            <a:endParaRPr lang="ru-RU" sz="28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25 статей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из перечня ВАК: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/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2021 год  – 5 </a:t>
            </a:r>
          </a:p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2022 год – 10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 – 10</a:t>
            </a:r>
          </a:p>
          <a:p>
            <a:endParaRPr lang="ru-RU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статьи в сборниках, тезисы – 18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2021 год – 3</a:t>
            </a:r>
          </a:p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2022 год – 5 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 – 10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1266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784" y="5100828"/>
            <a:ext cx="1192058" cy="138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404664"/>
            <a:ext cx="684076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Конкурсы, гранты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873" y="953637"/>
            <a:ext cx="86409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Руководитель научной группы Федорова Д.Г.  Лауреат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премии губернатора Оренбургской области за достижения в сфере науки и техники за 2022 г.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Тема работы: «Фитопатологическая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оценка декоративных насаждений древесно-кустарниковых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растений семейства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Rosaceae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Juss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произрастающих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 территории г.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Оренбурга».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C:\Users\Дарья\Desktop\сессия 2023\дипло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4" y="2880176"/>
            <a:ext cx="1899088" cy="262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ото\награждение ректор\DCS-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451390"/>
            <a:ext cx="313824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фото\награждение ректор\DSC014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875" y="3393379"/>
            <a:ext cx="1664623" cy="295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766" y="5913369"/>
            <a:ext cx="754067" cy="87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60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4326" y="381643"/>
            <a:ext cx="835292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Конкурсы, гранты </a:t>
            </a:r>
          </a:p>
          <a:p>
            <a:pPr algn="just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тарший научный сотрудник, к.б.н.,  Пикалова Е.В. – лауреат конкурса на соискание персональной премии Губернатора Оренбургской области для молодых ученых за 2022 год.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Тема работы: «Особенности биологии и оценка интродукционной устойчивости  отдельных  представителей коллекции лекарственных растений ботанического сада ОГУ в условиях степной зоны Южного Урала (Оренбургская область)».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уководитель научной группы,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к.б.н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., Федорова Д.Г., – лауреат конкурса персональных стипендий Губернатора Оренбургской области для молодых ученых за 2022 год. 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Тема работы: «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Модификация методики оценки жизнеспособности интродуцентов в соответствии с климатическими условиями сухостепной зоны Оренбургского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Предуралья». </a:t>
            </a:r>
          </a:p>
          <a:p>
            <a:pPr algn="just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Научные сотрудники ботанического сада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(к.б.н. Федорова Д.Г.,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к.б.н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Назарова Н.М) в составе научного коллектива являются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победителями конкурса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2023 года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Проведение исследований научными группами под руководством молодых ученых» Президентской программы исследовательских проектов, реализуемых ведущими учеными, в том числе молодыми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учеными» (РНФ).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Тема работы: «Разработка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новых подходов к снижению экологических рисков промышленного растениеводства через оптимизацию обмена токсических элементов в системе «почва-растение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»».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914027"/>
            <a:ext cx="791201" cy="91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12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64088" y="2708920"/>
            <a:ext cx="2808312" cy="396044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188640"/>
            <a:ext cx="80648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27 октября 2022 г. -  защита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диссертационной работы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старшего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научного сотрудника ботанического сада Назаровой Н.М. на тему «Эколого-биологические особенности представителей рода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Syringa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L. при интродукции в условиях Оренбургского Предуралья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». (Диссертационный совет 24.2.274.04, Башкирский государственный университет)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3074" name="Picture 2" descr="http://botsad.osu.ru/img/events/2022_10_27/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706347"/>
            <a:ext cx="2880320" cy="384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арья\Downloads\назарова титу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079" y="2852936"/>
            <a:ext cx="2525424" cy="35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612" y="5858157"/>
            <a:ext cx="698803" cy="81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10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0722" y="260648"/>
            <a:ext cx="744793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Работа факультетов на территории сада</a:t>
            </a:r>
          </a:p>
        </p:txBody>
      </p:sp>
      <p:pic>
        <p:nvPicPr>
          <p:cNvPr id="2050" name="Picture 2" descr="C:\Users\Дарья\Desktop\сессия 2023\карта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05" y="891590"/>
            <a:ext cx="7527560" cy="534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174" y="5831710"/>
            <a:ext cx="698803" cy="81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53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136904" cy="562074"/>
          </a:xfrm>
        </p:spPr>
        <p:txBody>
          <a:bodyPr>
            <a:normAutofit fontScale="90000"/>
          </a:bodyPr>
          <a:lstStyle/>
          <a:p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факультетов на территории сада</a:t>
            </a: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61064"/>
            <a:ext cx="3240360" cy="2161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Дарья\Desktop\IMG_20210713_1139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196752"/>
            <a:ext cx="2780364" cy="3707152"/>
          </a:xfrm>
          <a:prstGeom prst="rect">
            <a:avLst/>
          </a:prstGeom>
          <a:noFill/>
        </p:spPr>
      </p:pic>
      <p:pic>
        <p:nvPicPr>
          <p:cNvPr id="7" name="Picture 2" descr="C:\Users\Дарья\Desktop\IMG_20210713_1138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9922" y="4005064"/>
            <a:ext cx="1998222" cy="266429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7544" y="1196752"/>
            <a:ext cx="4401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Химико-биологический факультет,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афедра биологии и почвоведения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D:\документы\работа\работа 1(документы)\ЛОГОТИП бот сад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412486"/>
            <a:ext cx="1223249" cy="142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37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1808</TotalTime>
  <Words>616</Words>
  <Application>Microsoft Office PowerPoint</Application>
  <PresentationFormat>Экран (4:3)</PresentationFormat>
  <Paragraphs>143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факультетов на территории сада</vt:lpstr>
      <vt:lpstr>Презентация PowerPoint</vt:lpstr>
      <vt:lpstr>Презентация PowerPoint</vt:lpstr>
      <vt:lpstr>Метеостанция </vt:lpstr>
      <vt:lpstr>Презентация PowerPoint</vt:lpstr>
      <vt:lpstr>Презентация PowerPoint</vt:lpstr>
      <vt:lpstr>Презентация PowerPoint</vt:lpstr>
      <vt:lpstr>   Кониферетум 32 таксона Куратор:  к.б.н. Забияко Т. А.    </vt:lpstr>
      <vt:lpstr>Фрутицетум  43 таксона Куратор: к.б.н., Самохвалова И.В. </vt:lpstr>
      <vt:lpstr>Дендрарий 63 таксонов </vt:lpstr>
      <vt:lpstr>Коллекционный участок рябин и боярышников 39 таксона Куратор: к.б.н. Федорова Д.Г.</vt:lpstr>
      <vt:lpstr>Участок североамериканской растительности 19 таксонов куратор: к.б.н. Федорова Д.Г., Назарова Н.М.</vt:lpstr>
      <vt:lpstr>Иридарий 62 таксонов Куратор: к.с-х. н. Боженов С.Н. </vt:lpstr>
      <vt:lpstr>Розарий 20 таксона Куратор: к.с-х.н. Боженов С.Н.  </vt:lpstr>
      <vt:lpstr>Сирингарий 70 таксонов Куратор: Назарова Н.М. </vt:lpstr>
      <vt:lpstr>Презентация PowerPoint</vt:lpstr>
      <vt:lpstr>Сотрудничество с ботаническими садами</vt:lpstr>
      <vt:lpstr>      С подробной информацией деятельности нашего ботанического сада можно ознакомиться на официальном сайте botsad.osu.ru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Ботсад ОГУ</dc:title>
  <dc:creator>Дарья</dc:creator>
  <cp:lastModifiedBy>ОГУ</cp:lastModifiedBy>
  <cp:revision>124</cp:revision>
  <dcterms:created xsi:type="dcterms:W3CDTF">2021-07-21T17:41:23Z</dcterms:created>
  <dcterms:modified xsi:type="dcterms:W3CDTF">2023-10-05T07:42:45Z</dcterms:modified>
</cp:coreProperties>
</file>