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98" r:id="rId5"/>
    <p:sldId id="293" r:id="rId6"/>
    <p:sldId id="261" r:id="rId7"/>
    <p:sldId id="299" r:id="rId8"/>
    <p:sldId id="300" r:id="rId9"/>
    <p:sldId id="292" r:id="rId10"/>
    <p:sldId id="290" r:id="rId11"/>
    <p:sldId id="273" r:id="rId12"/>
    <p:sldId id="291" r:id="rId13"/>
    <p:sldId id="279" r:id="rId14"/>
    <p:sldId id="277" r:id="rId15"/>
    <p:sldId id="270" r:id="rId16"/>
    <p:sldId id="301" r:id="rId17"/>
    <p:sldId id="302" r:id="rId18"/>
    <p:sldId id="303" r:id="rId19"/>
    <p:sldId id="294" r:id="rId20"/>
    <p:sldId id="304" r:id="rId21"/>
    <p:sldId id="274" r:id="rId22"/>
    <p:sldId id="275" r:id="rId23"/>
    <p:sldId id="26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016" y="-8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botsad.osu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s://yabs.yandex.ru/count/WXeejI_zOoVX2Ldc0MKG0DDUSoOQbKgbKga4mQG2oPzofmdq-LpkxDb-vyuRxdpzZjSRxd2LJMO5vXRw0Kg_0KgA1XLG67GS6V32bTZdHExifRDDGCUNCUpQaouGN3yNeCNroGAqTXA-dAy9iI03YZm0KCxfOa1eXleGfd5eT4eTgZ6zRpo_yQcDuz3xYTlEPstRjXDgGwMtFONUqwXDGOcig3qPLUVp3PED5mIRtGUsZR0pGz7Qair5QJNiJRAvAAs6BJrLKouw7AnI8wQpkgxNw1k2LBaAOr8IgQNXJcefyLEWNdxX-Zc0hSTglKKmY69qYzesCM6IG1Gh2jilNb8LGsxgM32J5ki4yrKXjcL7xii6A0m4WEE6AQimQUfvj6tp2qAJ2q9pXnAAVzWpKOFyu9ap7__xvSw-zykTVMuJ2TVVyJh4hnMWZlop0jIHcMOBL5IOPGjKL9XZvjBBNEuJiDiWQJ9VNbxqBi1O2Y2zzL5xG-Wiy-lBNcoA2TcJlHbTuvGVT-318CQ9QOl-EqIt5zPwBgth-YBTNbZhTvYw85rTmobMthpMSmrPgpBxh3UySXT8A3SrVlEwfvkY9lb4XMzkxeXcvagbKbbrDA02EqR7G2Sgl_9cx-f92urh5FoG0lMhqYzUBXOO2WYZag87lEbFZ8hxwrZBonoBeKRew8u_U1joi4CXojFT8iezH56jX559BAnamLCX~2?etext=2202.Zby7iCD_WlWbdnXu-mnmpnljSUdBUd_xzrjnUPRjdkpzZWljcGxjYW90emtncnR4.810546a8cb4a2e8e4ee2cdfc2cc0845bde55b428&amp;from=yandex.ru;search%26#x2F;;web;;0;&amp;q=%D0%B2%D0%B5%D1%81%D1%8B+mwp+300" TargetMode="External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5696" y="428604"/>
            <a:ext cx="61926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Ботанический сад</a:t>
            </a:r>
          </a:p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ФГБОУ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</a:t>
            </a:r>
            <a:endParaRPr lang="ru-RU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«Оренбургский государственный университет»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D:\Диск D\документы\работа\работа 1(документы)\8DLoJoPC1U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15174"/>
            <a:ext cx="6211664" cy="349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16" y="332656"/>
            <a:ext cx="1080140" cy="125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0722" y="260648"/>
            <a:ext cx="744793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Работа факультетов на территории сада</a:t>
            </a:r>
          </a:p>
        </p:txBody>
      </p:sp>
      <p:pic>
        <p:nvPicPr>
          <p:cNvPr id="2050" name="Picture 2" descr="C:\Users\Дарья\Desktop\сессия 2023\карта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05" y="891590"/>
            <a:ext cx="7527560" cy="534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174" y="5831710"/>
            <a:ext cx="698803" cy="81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5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136904" cy="562074"/>
          </a:xfrm>
        </p:spPr>
        <p:txBody>
          <a:bodyPr>
            <a:normAutofit fontScale="90000"/>
          </a:bodyPr>
          <a:lstStyle/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факультетов на территории сада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412486"/>
            <a:ext cx="1223249" cy="142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botsad.osu.ru/img/events/2024-05-03/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78" y="993242"/>
            <a:ext cx="355106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botsad.osu.ru/img/events/2024-05-03/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15893"/>
            <a:ext cx="3671521" cy="275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botsad.osu.ru/img/events/2024-05-03/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268" y="3429000"/>
            <a:ext cx="4102289" cy="307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37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Дарья\Downloads\20230411_1057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570" y="2205335"/>
            <a:ext cx="3024335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Дарья\Downloads\20230411_105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5335"/>
            <a:ext cx="3024336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6" y="332656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Институт энергетики, электроники и связи</a:t>
            </a: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Проводится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изучение с последующим полноценным использованием альтернативных источников энергии. Установлены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ветрогенераторые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установки и солнечные батареи.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botsad.osu.ru/img/events/2023-01-27/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311" y="3544651"/>
            <a:ext cx="2860576" cy="21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81352"/>
            <a:ext cx="719193" cy="83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00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иск D\документы\работа\работа 1(документы)\совет бот садов\2022\IMG_20220610_122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93" y="1241723"/>
            <a:ext cx="2813639" cy="375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иск D\документы\работа\работа 1(документы)\совет бот садов\2022\IMG_20220610_1222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41723"/>
            <a:ext cx="2931790" cy="390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иск D\документы\работа\работа 1(документы)\совет бот садов\2022\IMG_20220610_1221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839" y="2504150"/>
            <a:ext cx="2746313" cy="366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354440"/>
            <a:ext cx="8229600" cy="1143000"/>
          </a:xfrm>
        </p:spPr>
        <p:txBody>
          <a:bodyPr>
            <a:normAutofit/>
          </a:bodyPr>
          <a:lstStyle/>
          <a:p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Метеостанция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404664"/>
            <a:ext cx="6480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Институт наук о Земле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895" y="5618019"/>
            <a:ext cx="943935" cy="10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4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Диск D\документы\работа\работа 1(документы)\совет бот садов\2022\фото сад 2022\DSC02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876698"/>
            <a:ext cx="4644334" cy="309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Диск D\документы\работа\работа 1(документы)\совет бот садов\2022\фото сад 2022\DSC025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4356085" cy="290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64087" y="1430148"/>
            <a:ext cx="34822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Водоем.</a:t>
            </a:r>
          </a:p>
          <a:p>
            <a:pPr algn="ctr"/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Площадь водной поверхности – 2500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D:\Диск D\документы\работа\работа 1(документы)\совет бот садов\2022\DSC012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03" y="3429000"/>
            <a:ext cx="422418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98513" y="215597"/>
            <a:ext cx="3347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Кафедра биотехнологии животного сырья и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аквакультуры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09" y="5879229"/>
            <a:ext cx="744367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77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5786" y="285728"/>
            <a:ext cx="707236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Коллекционный фонд Ботанического сада – 564 таксона</a:t>
            </a:r>
          </a:p>
          <a:p>
            <a:pPr algn="ctr"/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</p:txBody>
      </p:sp>
      <p:pic>
        <p:nvPicPr>
          <p:cNvPr id="6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356" y="154978"/>
            <a:ext cx="943935" cy="10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080" y="1268760"/>
            <a:ext cx="35283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Дендрарий (414 таксон)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ендросад;</a:t>
            </a:r>
          </a:p>
          <a:p>
            <a:pPr marL="285750" indent="-285750" algn="just">
              <a:buFontTx/>
              <a:buChar char="-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рутицетум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онифиретум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ирингарий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оллекционный участок рябин и боярышников;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коллекционный участок североамериканской растительности;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оллекция плодовых растений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D:\Диск D\документы\работа\работа 1(документы)\совет бот садов\2022\DSC014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01828"/>
            <a:ext cx="3327625" cy="187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Диск D\документы\работа\работа 1(документы)\совет бот садов\2022\IMG_20220614_1057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802" y="1628800"/>
            <a:ext cx="1646043" cy="219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Дарья\Desktop\Новая папка\Боярышник волжски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057" y="4138055"/>
            <a:ext cx="1471455" cy="196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Диск D\документы\работа\работа 1(документы)\совет бот садов\2022\IMG_20220505_1131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099" y="1412776"/>
            <a:ext cx="1557906" cy="207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:\Диск D\документы\работа\работа 1(документы)\совет бот садов\2022\DSC012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94" y="4408081"/>
            <a:ext cx="3347864" cy="188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Дарья\Desktop\Новая папка\IMG_20200514_1251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39664"/>
            <a:ext cx="1326586" cy="176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75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5934" y="476671"/>
            <a:ext cx="66967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цветковых растений (113 таксонов):</a:t>
            </a:r>
          </a:p>
          <a:p>
            <a:pPr marL="285750" indent="-285750">
              <a:buFontTx/>
              <a:buChar char="-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ридарий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озарий;</a:t>
            </a:r>
          </a:p>
          <a:p>
            <a:pPr marL="285750" indent="-285750">
              <a:buFontTx/>
              <a:buChar char="-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пионарий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оллекция лилейников;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гладиолусов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5" name="Picture 3" descr="C:\Documents and Settings\Ботанический сад\Рабочий стол\Фото БС 2016\WP_20160530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7641" y="4126509"/>
            <a:ext cx="3318694" cy="2659704"/>
          </a:xfrm>
          <a:prstGeom prst="rect">
            <a:avLst/>
          </a:prstGeom>
          <a:noFill/>
        </p:spPr>
      </p:pic>
      <p:pic>
        <p:nvPicPr>
          <p:cNvPr id="2050" name="Picture 2" descr="C:\Users\Дарья\Desktop\бот сад 2024\IMG-20240611-WA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142" y="481361"/>
            <a:ext cx="1554578" cy="186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арья\Desktop\бот сад 2024\IMG-20240611-WA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972" y="2670452"/>
            <a:ext cx="1410748" cy="25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Диск D\фото\работа 2021\IMG_20210615_1034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2072817" cy="276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арья\Desktop\бот сад 2024\IMG-20240527-WA00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549" y="5265005"/>
            <a:ext cx="1167594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Диск D\фото\работа 2021\IMG_20210615_1034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46" y="3810149"/>
            <a:ext cx="2049692" cy="273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:\Диск D\фото\работа 2021\IMG_20210628_1152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9" y="2326226"/>
            <a:ext cx="1152128" cy="15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Диск D\фото\работа 2021\IMG_20210615_1035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433" y="2315071"/>
            <a:ext cx="1168862" cy="155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Дарья\Desktop\бот сад 2024\IMG-20240527-WA002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81646"/>
            <a:ext cx="1219001" cy="162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96" y="5863879"/>
            <a:ext cx="633266" cy="73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714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332656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травянистых растений (76 таксонов)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екарственные травы;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декоративных луков;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очвопокровные травы.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3074" name="Picture 2" descr="C:\Users\Дарья\Desktop\бот сад 2024\IMG-20240527-WA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2814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Диск D\документы\работа\работа 1(документы)\совет бот садов\2022\лекарственны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2967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Диск D\документы\работа\работа 1(документы)\совет бот садов\2022\Новая папка\Иссоп лекарственный (Hyssopus officinalis  L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278" y="1773938"/>
            <a:ext cx="2207319" cy="290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Диск D\документы\работа\работа 1(документы)\совет бот садов\2022\Новая папка\шалфей мускатный (Salvia sclarea L.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13275"/>
            <a:ext cx="2583385" cy="252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Диск D\документы\работа\работа 1(документы)\совет бот садов\2022\Новая папка\календула лекарственная (Calendula officinalis L.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719" y="4340025"/>
            <a:ext cx="1802163" cy="240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93" y="2008421"/>
            <a:ext cx="894349" cy="103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29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9986" y="592810"/>
            <a:ext cx="77048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Питомник ботанического сада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1,25 га</a:t>
            </a:r>
          </a:p>
          <a:p>
            <a:endParaRPr lang="ru-RU" dirty="0"/>
          </a:p>
        </p:txBody>
      </p:sp>
      <p:pic>
        <p:nvPicPr>
          <p:cNvPr id="2050" name="Picture 2" descr="C:\Users\Дарья\Desktop\бот сад 2024\IMG-20231005-WA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992920"/>
            <a:ext cx="2102167" cy="280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арья\Desktop\бот сад 2024\IMG-20231012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43" y="1700808"/>
            <a:ext cx="1944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арья\Desktop\бот сад 2024\IMG-20240616-WA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0" y="4509121"/>
            <a:ext cx="2588970" cy="194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Дарья\Desktop\бот сад 2024\IMG-20240616-WA0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367" y="4243243"/>
            <a:ext cx="4057067" cy="228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Дарья\Desktop\бот сад 2024\IMG-20240616-WA00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80" y="1864320"/>
            <a:ext cx="4029096" cy="22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73564"/>
            <a:ext cx="1050496" cy="121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754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арья\Desktop\бот сад 2024\IMG-20240603-WA0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84307"/>
            <a:ext cx="1744730" cy="310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0405" y="237043"/>
            <a:ext cx="66247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 работа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botsad.osu.ru/img/events/2023-06-10/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14097"/>
            <a:ext cx="253701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botsad.osu.ru/img/events/2023-06-20/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24" y="3645024"/>
            <a:ext cx="2276781" cy="303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botsad.osu.ru/img/events/2023-06-20/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56992"/>
            <a:ext cx="2423196" cy="323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botsad.osu.ru/img/events/2023-06-20/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15203"/>
            <a:ext cx="2390100" cy="318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botsad.osu.ru/img/events/2023-06-20/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942" y="897485"/>
            <a:ext cx="3469030" cy="231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" y="5607832"/>
            <a:ext cx="943935" cy="10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87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39384" y="857232"/>
            <a:ext cx="345309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  <a:p>
            <a:pPr algn="ctr"/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сотрудников, в том числе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кандидатов биологических наук, 1 кандидат сельскохозяйственных наук</a:t>
            </a:r>
          </a:p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02370"/>
              </p:ext>
            </p:extLst>
          </p:nvPr>
        </p:nvGraphicFramePr>
        <p:xfrm>
          <a:off x="323528" y="535479"/>
          <a:ext cx="4889704" cy="389195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91631"/>
                <a:gridCol w="1598073"/>
              </a:tblGrid>
              <a:tr h="6568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Должность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штатных единиц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377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Директор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377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Заместитель директора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        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377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Руководитель научной группы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377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Старший научный сотрудник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377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Младший научный сотрудник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377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Заведующий питомником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377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Мастер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218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63" y="4509120"/>
            <a:ext cx="1656204" cy="192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otsad.osu.ru/img/events/2022_08_25/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14" y="1651803"/>
            <a:ext cx="3782947" cy="214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otsad.osu.ru/img/events/2024-03-27/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23284"/>
            <a:ext cx="3629401" cy="209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botsad.osu.ru/img/events/2024-03-27/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87" y="4692928"/>
            <a:ext cx="2842742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botsad.osu.ru/img/events/2024-03-27/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487" y="188640"/>
            <a:ext cx="212567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документы\работа\работа 1(документы)\премия, стипендия\стипендия2023\Сканировать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56" y="1690656"/>
            <a:ext cx="2122473" cy="300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631" y="5340755"/>
            <a:ext cx="1266532" cy="147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234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1700808"/>
            <a:ext cx="3312368" cy="46805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Сотрудничество с ботаническими садами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2060848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Делектус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№5  (2022-2023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.) 154 наименования растений.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Делектус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№6 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2023-2024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гг.)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185 наименований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растений.</a:t>
            </a:r>
          </a:p>
          <a:p>
            <a:pPr algn="ctr"/>
            <a:endParaRPr lang="ru-RU" dirty="0"/>
          </a:p>
          <a:p>
            <a:endParaRPr lang="ru-RU" dirty="0"/>
          </a:p>
        </p:txBody>
      </p:sp>
      <p:pic>
        <p:nvPicPr>
          <p:cNvPr id="8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229200"/>
            <a:ext cx="1266532" cy="147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10" y="1845896"/>
            <a:ext cx="3092964" cy="439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41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С подробной информацией деятельности нашего ботанического сада можно ознакомиться на официальном сайте</a:t>
            </a:r>
            <a:br>
              <a:rPr lang="ru-RU" sz="4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botsad.osu.ru</a:t>
            </a:r>
            <a:endParaRPr lang="ru-RU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C:\Users\Дарья\Downloads\2023-09-12_13-34-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234" y="4293096"/>
            <a:ext cx="1943379" cy="172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71728"/>
            <a:ext cx="1880039" cy="218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95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8192" y="764704"/>
            <a:ext cx="68580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</a:t>
            </a:r>
          </a:p>
          <a:p>
            <a:pPr algn="ctr"/>
            <a:r>
              <a:rPr lang="ru-RU" sz="6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за</a:t>
            </a:r>
          </a:p>
          <a:p>
            <a:pPr algn="ctr"/>
            <a:r>
              <a:rPr lang="ru-RU" sz="6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внимание!</a:t>
            </a:r>
            <a:endParaRPr lang="ru-RU" sz="6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196" y="4149080"/>
            <a:ext cx="1880039" cy="218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514" y="5949280"/>
            <a:ext cx="78280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332655"/>
            <a:ext cx="811871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Темы, зарегистрированные в Единой государственной информационной системе учета (ЕГИСУ НИОКТР):</a:t>
            </a:r>
          </a:p>
          <a:p>
            <a:pPr algn="just"/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«Интродукция растений и изучение их адаптационного потенциала  в условиях города Оренбурга (на базе Ботанического сада ОГУ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)»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Рег. № НИОКТР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АААА-А20-120110290040-6; </a:t>
            </a:r>
          </a:p>
          <a:p>
            <a:pPr algn="just"/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«Изучение биотопа городских насаждений методами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фитоиндикации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фитопатологии (на примере г. Оренбурга)»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Рег. № НИОКТР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АААА-А20-120110290039-0.</a:t>
            </a:r>
          </a:p>
          <a:p>
            <a:pPr algn="just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различных форм плодово-ягодных культур, произрастающих на территории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-степной зона Южного Урала. Интродукция мировой коллекции  плодово-ягодных растений, в том числе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вегетативноразмножаемых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Рег. № НИОКТР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АААА-А20-120110290037-6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1196752"/>
            <a:ext cx="78488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«Разработка новых подходов к снижению экологических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рисков промышленного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растениеводства через оптимизацию обмена токсических элементов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системе «почва-растение»» (соглашение  с РНФ № 23-76-10060 от 14.08.2023 г.;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Рег. № НИОКТР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123092700001-3 ).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– к.б.н., Федорова Дарья Геннадьевна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856602"/>
            <a:ext cx="1564613" cy="181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67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Дарья\Desktop\сессия 2023\20230814_1357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43" y="332656"/>
            <a:ext cx="3366285" cy="199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5742341"/>
            <a:ext cx="781935" cy="90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8024" y="332655"/>
            <a:ext cx="4104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Климатическая камера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JIUPO BPC500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Спектрофотметр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ПЭ-5400УФ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Центрифуга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ELMI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CV-6M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Роторный шейкер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DLAB SK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1807-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 цифровой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Levenhuk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D320L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одяная баня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-4300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Лабораторные весы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CAS MWP-300.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  <p:pic>
        <p:nvPicPr>
          <p:cNvPr id="1026" name="Picture 2" descr="http://botsad.osu.ru/img/events/2024-04-22/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284" y="3893295"/>
            <a:ext cx="2053982" cy="274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otsad.osu.ru/img/events/2024-04-22/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497" y="3893296"/>
            <a:ext cx="2053983" cy="274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2304256" cy="172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://botsad.osu.ru/img/events/2023-11-01/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710" y="4452719"/>
            <a:ext cx="2323762" cy="17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botsad.osu.ru/img/events/2022_08_11/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29" y="2492896"/>
            <a:ext cx="1296543" cy="17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82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260648"/>
            <a:ext cx="8215370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В период </a:t>
            </a:r>
            <a:r>
              <a:rPr lang="ru-RU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2022-2024 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гг. в рамках проведения научной работы написано</a:t>
            </a:r>
          </a:p>
          <a:p>
            <a:pPr lvl="0" algn="ctr"/>
            <a:endParaRPr lang="ru-RU" sz="28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32 статей из перечня ВАК: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2022 год – 10</a:t>
            </a: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2023 год – 11 (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RSCI - 3)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– 11 (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RSCI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</a:t>
            </a:r>
          </a:p>
          <a:p>
            <a:endParaRPr lang="ru-RU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статьи в сборниках, тезисы – 22</a:t>
            </a:r>
          </a:p>
          <a:p>
            <a:pPr lvl="0" algn="ctr"/>
            <a:endParaRPr lang="ru-RU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2022 год – 5 </a:t>
            </a: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2023 год – 9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8</a:t>
            </a:r>
          </a:p>
          <a:p>
            <a:pPr algn="ctr"/>
            <a:endParaRPr lang="en-US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2 </a:t>
            </a:r>
          </a:p>
          <a:p>
            <a:pPr algn="ctr"/>
            <a:endParaRPr lang="en-US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– 2 </a:t>
            </a:r>
          </a:p>
          <a:p>
            <a:pPr algn="ctr"/>
            <a:endParaRPr lang="ru-RU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1266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784" y="5100828"/>
            <a:ext cx="1192058" cy="138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3240" y="544911"/>
            <a:ext cx="756084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конференциях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  <a:p>
            <a:pPr marL="457200" indent="-457200" algn="just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сероссийская научно-практическая  конференция с международным участием «Проблемы экологии Южного Урала», г. Оренбург, ОГУ, 4-5 октября 2023 г.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научная конференция с международным участием, посвященная 125-летию академика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Н.В.Цицина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«Наследие академика Н.В.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Цицина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Ботанические сады. Отдаленная гибридизация растений и животных», г. Москва, ГБС им Н.В.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Цицина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РАН, 3-7 июля 2023 г.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научная конференция с международным участием «История и перспективы интродукции растений в России», г. Петрозаводск,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ПетрГУ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27 ноября-1 декабря 2023 г.</a:t>
            </a:r>
          </a:p>
          <a:p>
            <a:pPr marL="457200" indent="-457200" algn="just">
              <a:buAutoNum type="arabicPeriod"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838" y="188640"/>
            <a:ext cx="834484" cy="96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436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76672"/>
            <a:ext cx="79208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</a:p>
          <a:p>
            <a:pPr marL="457200" indent="-457200" algn="just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научно-практическая конференция Современные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 и цифровые трансформации устойчивого развития общества, образования и науки.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марта 2024. (Заочное участие)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Международная научно-практическая конференция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«Вопросы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хозяйства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экологии, пищевого производства и дистанционного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зондирования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(RSE-III-2024) (III International Conference on Agriculture, Earth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Remote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Environment) (RSE-III-2024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Тема доклада: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«Определение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механизмов устойчивости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Helianthus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annuus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засухе методом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осмопрайминга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(Назарова Н.М., Федорова Д.Г.)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843" y="5842034"/>
            <a:ext cx="875193" cy="10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281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404664"/>
            <a:ext cx="684076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872" y="572297"/>
            <a:ext cx="44421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научной группы, к.б.н.,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Назарова Наталья Михайловна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Лауреат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премии губернатора Оренбургской области за достижения в сфере науки и техники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Тема работы: «Создание и формирование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сирингария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резервата генетического разнообразия  растений в условиях Оренбургской области».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2290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921" y="283361"/>
            <a:ext cx="800875" cy="87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62" y="953637"/>
            <a:ext cx="2798475" cy="209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5275" y="3164681"/>
            <a:ext cx="56395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Дарья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Геннадьевна Федорова (директор, к.б.н.)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лауреат персональной стипендии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губернатора оренбургской области для молодых ученых 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научную работу «Модификация методики оценки жизнеспособности интродуцентов в соответствии с климатическими условиями сухостепной зоны Оренбургского Предуралья», 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Васильевна Пикалова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с.н.с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к.б.н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)—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персональной премии за работу «Особенности биологии и оценка интродукционной устойчивости отдельных представителей коллекции лекарственных растений ботанического сада ОГУ в условиях степной зоны Южного Урала (Оренбургская область)».</a:t>
            </a:r>
          </a:p>
        </p:txBody>
      </p:sp>
      <p:pic>
        <p:nvPicPr>
          <p:cNvPr id="6" name="Picture 4" descr="http://botsad.osu.ru/img/events/2024-02-29/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93" y="3832624"/>
            <a:ext cx="3109073" cy="233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60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2273</TotalTime>
  <Words>614</Words>
  <Application>Microsoft Office PowerPoint</Application>
  <PresentationFormat>Экран (4:3)</PresentationFormat>
  <Paragraphs>112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факультетов на территории сада</vt:lpstr>
      <vt:lpstr>Презентация PowerPoint</vt:lpstr>
      <vt:lpstr>Метеостанция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Сотрудничество с ботаническими садами</vt:lpstr>
      <vt:lpstr>      С подробной информацией деятельности нашего ботанического сада можно ознакомиться на официальном сайте botsad.osu.ru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ботсада за 2023-2024 год</dc:title>
  <dc:creator>Дарья</dc:creator>
  <cp:lastModifiedBy>ОГУ</cp:lastModifiedBy>
  <cp:revision>165</cp:revision>
  <dcterms:created xsi:type="dcterms:W3CDTF">2021-07-21T17:41:23Z</dcterms:created>
  <dcterms:modified xsi:type="dcterms:W3CDTF">2025-07-10T09:29:39Z</dcterms:modified>
</cp:coreProperties>
</file>