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261" r:id="rId6"/>
    <p:sldId id="273" r:id="rId7"/>
    <p:sldId id="278" r:id="rId8"/>
    <p:sldId id="279" r:id="rId9"/>
    <p:sldId id="288" r:id="rId10"/>
    <p:sldId id="277" r:id="rId11"/>
    <p:sldId id="270" r:id="rId12"/>
    <p:sldId id="291" r:id="rId13"/>
    <p:sldId id="280" r:id="rId14"/>
    <p:sldId id="281" r:id="rId15"/>
    <p:sldId id="282" r:id="rId16"/>
    <p:sldId id="284" r:id="rId17"/>
    <p:sldId id="285" r:id="rId18"/>
    <p:sldId id="286" r:id="rId19"/>
    <p:sldId id="287" r:id="rId20"/>
    <p:sldId id="271" r:id="rId21"/>
    <p:sldId id="272" r:id="rId22"/>
    <p:sldId id="276" r:id="rId23"/>
    <p:sldId id="290" r:id="rId24"/>
    <p:sldId id="289" r:id="rId25"/>
    <p:sldId id="274" r:id="rId26"/>
    <p:sldId id="275" r:id="rId27"/>
    <p:sldId id="26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170" y="-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6305C-01A9-47C3-BC40-8B3D9BDF828C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D8459-FB05-48C3-889A-DE4B926CA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098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8459-FB05-48C3-889A-DE4B926CA4C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62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microsoft.com/office/2007/relationships/hdphoto" Target="../media/hdphoto3.wdp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4.wdp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0.jpeg"/><Relationship Id="rId10" Type="http://schemas.openxmlformats.org/officeDocument/2006/relationships/image" Target="../media/image33.jpeg"/><Relationship Id="rId4" Type="http://schemas.openxmlformats.org/officeDocument/2006/relationships/image" Target="../media/image29.jpe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8.jpeg"/><Relationship Id="rId10" Type="http://schemas.openxmlformats.org/officeDocument/2006/relationships/image" Target="../media/image51.jpeg"/><Relationship Id="rId4" Type="http://schemas.openxmlformats.org/officeDocument/2006/relationships/image" Target="../media/image47.jpeg"/><Relationship Id="rId9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5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7.jpeg"/><Relationship Id="rId5" Type="http://schemas.microsoft.com/office/2007/relationships/hdphoto" Target="../media/hdphoto11.wdp"/><Relationship Id="rId10" Type="http://schemas.openxmlformats.org/officeDocument/2006/relationships/image" Target="../media/image56.jpeg"/><Relationship Id="rId4" Type="http://schemas.openxmlformats.org/officeDocument/2006/relationships/image" Target="../media/image53.jpeg"/><Relationship Id="rId9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80.jpeg"/><Relationship Id="rId3" Type="http://schemas.microsoft.com/office/2007/relationships/hdphoto" Target="../media/hdphoto14.wdp"/><Relationship Id="rId7" Type="http://schemas.openxmlformats.org/officeDocument/2006/relationships/image" Target="../media/image76.jpeg"/><Relationship Id="rId12" Type="http://schemas.openxmlformats.org/officeDocument/2006/relationships/image" Target="../media/image79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78.jpeg"/><Relationship Id="rId5" Type="http://schemas.microsoft.com/office/2007/relationships/hdphoto" Target="../media/hdphoto15.wdp"/><Relationship Id="rId10" Type="http://schemas.microsoft.com/office/2007/relationships/hdphoto" Target="../media/hdphoto17.wdp"/><Relationship Id="rId4" Type="http://schemas.openxmlformats.org/officeDocument/2006/relationships/image" Target="../media/image74.jpeg"/><Relationship Id="rId9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microsoft.com/office/2007/relationships/hdphoto" Target="../media/hdphoto1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20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85.jpeg"/><Relationship Id="rId4" Type="http://schemas.microsoft.com/office/2007/relationships/hdphoto" Target="../media/hdphoto19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://botsad.osu.ru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28860" y="428604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Ботанический сад</a:t>
            </a:r>
          </a:p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ФГБОУ ВО</a:t>
            </a:r>
          </a:p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«Оренбургский государственный университет»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Диск D\документы\работа\работа 1(документы)\8DLoJoPC1UY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15174"/>
            <a:ext cx="6211664" cy="349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4097"/>
            <a:ext cx="1224156" cy="142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Диск D\документы\работа\работа 1(документы)\совет бот садов\2022\фото сад 2022\DSC02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834" y="2420888"/>
            <a:ext cx="4644334" cy="309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Диск D\документы\работа\работа 1(документы)\совет бот садов\2022\фото сад 2022\DSC025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82" y="548680"/>
            <a:ext cx="4472332" cy="298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4128" y="548680"/>
            <a:ext cx="30243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Водоем.</a:t>
            </a: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водной поверхности – 2500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D:\Диск D\документы\работа\работа 1(документы)\совет бот садов\2022\DSC012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38" y="3825762"/>
            <a:ext cx="4472332" cy="251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001" y="5661248"/>
            <a:ext cx="936124" cy="108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77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599" y="1916832"/>
            <a:ext cx="8001056" cy="1228028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Кониферетум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–44 таксона.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Фрутицетум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–43 таксона.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Сирингарий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–67 таксонов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Дендрарий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–55 таксонов.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Коллекционный участок рябин и боярышников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33 таксона.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Коллекционный участок лекарственных трав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21 таксон.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Аллярий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 35 таксона.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Розарий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–33 таксона.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Пионарий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–39 таксонов. 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Лилинарий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- 16 таксонов.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 Коллекционный участок североамериканской растительности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15 таксонов.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Коллекционный участок кленов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 5 таксонов.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Иридарий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–57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такоснов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85786" y="285728"/>
            <a:ext cx="7072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Коллекционный фонд Ботанического сада – 463 таксона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Коллекционные участки:</a:t>
            </a:r>
          </a:p>
          <a:p>
            <a:pPr algn="ctr"/>
            <a:endParaRPr lang="ru-RU" sz="2400" b="1" dirty="0" smtClean="0"/>
          </a:p>
          <a:p>
            <a:pPr algn="ctr"/>
            <a:endParaRPr lang="ru-RU" sz="2400" b="1" dirty="0"/>
          </a:p>
        </p:txBody>
      </p:sp>
      <p:pic>
        <p:nvPicPr>
          <p:cNvPr id="11266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147725"/>
            <a:ext cx="1224156" cy="142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75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764704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научная работа ведется на коллекционном участке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клоновых и семенных форм подвоев яблонь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груши. За последние два года коллекция яблонь и груши пополнилась новыми сортами и формами с Дальнего Востока, опытной станции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Владивостока и Иркутска.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botsad.osu.ru/gallary/seed-clone/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040232" y="3140968"/>
            <a:ext cx="364703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otsad.osu.ru/gallary/seed-clone/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70" y="2348880"/>
            <a:ext cx="3547244" cy="266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7303" y="188639"/>
            <a:ext cx="784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Коллекционный фонд плодовых культур – 50 таксонов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73216"/>
            <a:ext cx="1130027" cy="131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55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Диск D\документы\работа\работа 1(документы)\совет бот садов\2022\пихта бальзамическ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36" y="332656"/>
            <a:ext cx="226825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476672"/>
            <a:ext cx="477324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Кониферетум</a:t>
            </a:r>
            <a:br>
              <a:rPr lang="ru-RU" sz="3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таксона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к.б.н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Федорова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Д.Г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4" name="Picture 4" descr="D:\Диск D\документы\работа\работа 1(документы)\совет бот садов\2022\сосна горн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34" y="655670"/>
            <a:ext cx="2402632" cy="320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Дарья\Downloads\IMG_20220418_1235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15488"/>
            <a:ext cx="2498791" cy="333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Диск D\документы\работа\работа 1(документы)\совет бот садов\2022\DSC014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05295"/>
            <a:ext cx="4479753" cy="252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844" y="2265472"/>
            <a:ext cx="1069606" cy="124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66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Фрутицетум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 таксона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Куратор: к.б.н.,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Самохвалова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И.В.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D:\Диск D\документы\работа\работа 1(документы)\совет бот садов\2022\фото сад 2022\DSC02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4399"/>
            <a:ext cx="3419872" cy="228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ttp://botsad.osu.ru/img/events/2022_05_09/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53843"/>
            <a:ext cx="2142481" cy="285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79228\Desktop\фру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414399"/>
            <a:ext cx="3041413" cy="228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79228\Desktop\фр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109" y="3853843"/>
            <a:ext cx="2143553" cy="285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79228\Desktop\DSC0251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8" r="6604"/>
          <a:stretch/>
        </p:blipFill>
        <p:spPr bwMode="auto">
          <a:xfrm>
            <a:off x="2843808" y="3854288"/>
            <a:ext cx="3666976" cy="283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876" y="188640"/>
            <a:ext cx="943935" cy="10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54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8833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Дендрарий</a:t>
            </a:r>
            <a:b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 таксонов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D:\Диск D\документы\работа\работа 1(документы)\совет бот садов\2022\IMG_20220505_113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67313"/>
            <a:ext cx="2353914" cy="31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Дарья\Desktop\для презентации\IMG_20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5592" y="4005864"/>
            <a:ext cx="4000528" cy="2667019"/>
          </a:xfrm>
          <a:prstGeom prst="rect">
            <a:avLst/>
          </a:prstGeom>
          <a:noFill/>
        </p:spPr>
      </p:pic>
      <p:pic>
        <p:nvPicPr>
          <p:cNvPr id="2050" name="Picture 2" descr="D:\Диск D\документы\работа\работа 1(документы)\совет бот садов\2022\IMG_20220610_120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31833"/>
            <a:ext cx="3057804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Диск D\документы\работа\работа 1(документы)\совет бот садов\2022\IMG_20220608_0806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0768"/>
            <a:ext cx="226825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577919"/>
            <a:ext cx="943246" cy="109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55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Коллекционный участок рябин и боярышников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 таксона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Куратор: к.б.н. Федорова Д.Г.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C:\Users\Дарья\Desktop\Новая папка\рябина кён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5" y="3850356"/>
            <a:ext cx="2034401" cy="271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Дарья\Desktop\Новая папка\рябина мужо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28800"/>
            <a:ext cx="199822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Диск D\документы\работа\работа 1(документы)\совет бот садов\2022\IMG_20220614_1057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668" y="979648"/>
            <a:ext cx="2102430" cy="280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Диск D\документы\работа\работа 1(документы)\совет бот садов\2022\IMG_20220614_1057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59284"/>
            <a:ext cx="2117703" cy="28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арья\Desktop\Новая папка\рябина греческа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23805"/>
            <a:ext cx="1972202" cy="262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Дарья\Desktop\Новая папка\Боярышник волжски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098" y="3850356"/>
            <a:ext cx="2034400" cy="271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04" y="5697128"/>
            <a:ext cx="873117" cy="10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96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Диск D\документы\работа\работа 1(документы)\совет бот садов\2022\с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17" y="1481992"/>
            <a:ext cx="2324351" cy="309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североамериканской растительности</a:t>
            </a:r>
            <a:b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таксонов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кураторы: к.б.н. Федорова Д.Г.,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Назарова Н.М.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Диск D\документы\работа\работа 1(документы)\совет бот садов\2022\IMG_20220610_1234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66302"/>
            <a:ext cx="1778918" cy="237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Диск D\документы\работа\работа 1(документы)\совет бот садов\2022\IMG_20220610_1235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564" y="2638704"/>
            <a:ext cx="2008313" cy="267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Диск D\документы\работа\работа 1(документы)\совет бот садов\2022\IMG_20220610_1235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38704"/>
            <a:ext cx="2247206" cy="299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иск D\документы\работа\работа 1(документы)\совет бот садов\2022\IMG_20220610_12343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14474"/>
            <a:ext cx="1778918" cy="237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60" y="5467906"/>
            <a:ext cx="1008132" cy="117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77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5" y="1640330"/>
            <a:ext cx="1641046" cy="218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D:\Диск D\документы\работа\работа 1(документы)\совет бот садов\2022\фото сад 2022\DSC018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61" y="1470372"/>
            <a:ext cx="3282182" cy="218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331" y="1640330"/>
            <a:ext cx="1641045" cy="218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729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Иридарий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 таксонов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Куратор: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к.с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-х. н.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Боженов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С.Н.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115" y="4113286"/>
            <a:ext cx="1683478" cy="22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Ботанический сад\Рабочий стол\Фото БС 2016\WP_20160530_0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225" y="3848596"/>
            <a:ext cx="3279717" cy="2774081"/>
          </a:xfrm>
          <a:prstGeom prst="rect">
            <a:avLst/>
          </a:prstGeom>
          <a:noFill/>
        </p:spPr>
      </p:pic>
      <p:pic>
        <p:nvPicPr>
          <p:cNvPr id="5122" name="Picture 2" descr="D:\Диск D\документы\работа\работа 1(документы)\совет бот садов\2022\IMG_20220610_12180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907" y="4143354"/>
            <a:ext cx="1638423" cy="21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926" y="260648"/>
            <a:ext cx="824807" cy="95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25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D:\Диск D\фото\работа 2021\IMG_20210615_1035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82299"/>
            <a:ext cx="2032958" cy="271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7358" y="74887"/>
            <a:ext cx="6212988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Розарий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 таксона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Куратор: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к.с-х.н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Боженов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С.Н.  </a:t>
            </a:r>
          </a:p>
        </p:txBody>
      </p:sp>
      <p:pic>
        <p:nvPicPr>
          <p:cNvPr id="4098" name="Picture 2" descr="D:\Диск D\фото\работа 2021\IMG_20210615_1034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2"/>
          <a:stretch/>
        </p:blipFill>
        <p:spPr bwMode="auto">
          <a:xfrm>
            <a:off x="4914080" y="1470528"/>
            <a:ext cx="1800200" cy="234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Диск D\фото\работа 2021\IMG_20210615_1034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277" y="1470527"/>
            <a:ext cx="1754882" cy="233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Диск D\фото\работа 2021\IMG_20210615_1034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5" y="3816491"/>
            <a:ext cx="2049692" cy="273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Диск D\фото\работа 2021\IMG_20210615_1034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403" y="1052736"/>
            <a:ext cx="2072817" cy="276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Диск D\фото\работа 2021\IMG_20210615_1035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017" y="4161251"/>
            <a:ext cx="1851670" cy="246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Диск D\фото\работа 2021\IMG_20210628_1152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997026"/>
            <a:ext cx="2016224" cy="268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409" y="81327"/>
            <a:ext cx="836811" cy="97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24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05292"/>
              </p:ext>
            </p:extLst>
          </p:nvPr>
        </p:nvGraphicFramePr>
        <p:xfrm>
          <a:off x="428596" y="857232"/>
          <a:ext cx="392909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4545"/>
                <a:gridCol w="1964545"/>
              </a:tblGrid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Должность 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 штатных единиц 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09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Директор 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116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Старший научный сотрудник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116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Младший научный сотрудник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116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Заведующий питомником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29256" y="857232"/>
            <a:ext cx="307183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  <a:p>
            <a:pPr algn="ctr"/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8 сотрудников, в том числе 3 кандидата биологических наук, 2 кандидата сельскохозяйственных наук</a:t>
            </a:r>
          </a:p>
          <a:p>
            <a:pPr algn="ctr"/>
            <a:endParaRPr lang="ru-RU" dirty="0"/>
          </a:p>
        </p:txBody>
      </p:sp>
      <p:pic>
        <p:nvPicPr>
          <p:cNvPr id="2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083" y="4324548"/>
            <a:ext cx="1440180" cy="167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D:\Диск D\документы\работа\работа 1(документы)\совет бот садов\2022\Новая папка\наперстянка шерстистая (Digitalis lanata Ehrh.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0688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0847" y="548680"/>
            <a:ext cx="3841354" cy="1143000"/>
          </a:xfrm>
        </p:spPr>
        <p:txBody>
          <a:bodyPr>
            <a:noAutofit/>
          </a:bodyPr>
          <a:lstStyle/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лекарственных трав</a:t>
            </a:r>
            <a:b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таксон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Куратор: к.б.н. Пикалова Е.В.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D:\Диск D\документы\работа\работа 1(документы)\совет бот садов\2022\лекарственны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437" y="1859463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Диск D\документы\работа\работа 1(документы)\совет бот садов\2022\Новая папка\Иссоп лекарственный (Hyssopus officinalis  L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2207319" cy="290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Диск D\документы\работа\работа 1(документы)\совет бот садов\2022\Новая папка\календула лекарственная (Calendula officinalis L.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12" y="3731671"/>
            <a:ext cx="2079388" cy="277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Диск D\документы\работа\работа 1(документы)\совет бот садов\2022\Новая папка\шалфей мускатный (Salvia sclarea L.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4221088"/>
            <a:ext cx="2376264" cy="232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539" y="5628396"/>
            <a:ext cx="792108" cy="91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18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Дарья\Desktop\Новая папка\IMG_20200514_125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978" y="371467"/>
            <a:ext cx="2787774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Дарья\Desktop\Новая папка\IMG_20200514_1251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2" y="311417"/>
            <a:ext cx="2736304" cy="380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944" y="4567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Сирингарий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 таксонов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Куратор: Назарова Н.М.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D:\Диск D\документы\работа\работа 1(документы)\совет бот садов\2022\DSC0124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7"/>
          <a:stretch/>
        </p:blipFill>
        <p:spPr bwMode="auto">
          <a:xfrm>
            <a:off x="2415817" y="4581128"/>
            <a:ext cx="4572000" cy="207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Диск D\фото\работа 20-21\IMG_20200514_1234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343" y="2229983"/>
            <a:ext cx="1685630" cy="224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иск D\фото\работа 20-21\IMG_20200514_12444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817" y="2242046"/>
            <a:ext cx="1436712" cy="222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79228\Desktop\Сирень сорт Галина Уланова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2" y="4477489"/>
            <a:ext cx="2209280" cy="183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79228\Desktop\Сирень Сорт Красавица Москвы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973" y="4477489"/>
            <a:ext cx="2063348" cy="192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915" y="1187679"/>
            <a:ext cx="864116" cy="100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01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79228\Desktop\Без имен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81826"/>
            <a:ext cx="4248472" cy="55715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16632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Диссертационная работа на соискание ученой степени кандидата биологических наук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:\Users\79228\Desktop\IMG-20220606-WA0039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76872"/>
            <a:ext cx="30723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315884"/>
            <a:ext cx="1152148" cy="133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60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5" y="948784"/>
            <a:ext cx="79928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многочисленность таксономических единиц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коллекционном фонде;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эколого-биологическая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пластичность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опыта выращивания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размножения;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использования культур в качестве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исследовательских работ;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перспективность применения растений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5" y="190381"/>
            <a:ext cx="87129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коллекции сирени в Оренбуржье стало возможным ввиду соблюдения следующих аспектов:</a:t>
            </a:r>
          </a:p>
          <a:p>
            <a:endParaRPr lang="ru-RU" dirty="0"/>
          </a:p>
        </p:txBody>
      </p:sp>
      <p:pic>
        <p:nvPicPr>
          <p:cNvPr id="3074" name="Picture 2" descr="C:\Users\79228\Desktop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b="2674"/>
          <a:stretch/>
        </p:blipFill>
        <p:spPr bwMode="auto">
          <a:xfrm>
            <a:off x="467545" y="4365104"/>
            <a:ext cx="3021464" cy="23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79228\Desktop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78"/>
          <a:stretch/>
        </p:blipFill>
        <p:spPr bwMode="auto">
          <a:xfrm>
            <a:off x="6228184" y="3645024"/>
            <a:ext cx="2508057" cy="251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79228\Desktop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185460"/>
            <a:ext cx="1873296" cy="249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437" y="1570248"/>
            <a:ext cx="936124" cy="108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86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834244"/>
            <a:ext cx="881905" cy="10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81576" y="8621"/>
            <a:ext cx="2265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71886"/>
            <a:ext cx="86409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диссертационной работы Назарова Н.М. выражает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искреннюю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благодарность! 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едущему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научному сотруднику лаборатории дендрологии и интродукции древесных растений Южно-Уральского ботанического сада-института Уфимского федерального исследовательского центра РАН, кандидату биологических наук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Поляковой Наталье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Викторовне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научному сотруднику с исполнением обязанностей заведующего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интродукции и акклиматизации растений Удмуртского федерального исследовательского центра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РАН, доктору сельскохозяйственных наук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Федорову Александру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Владимировичу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Заведующему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лабораторией дендрологии, лесной селекции и интродукции древесных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Южно-Уральского ботанического сада-института Уфимского федерального исследовательского центра РАН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доктору биологических наук, профессору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Путенихину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Валерию Петровичу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лабораторией дикорастущей флоры и интродукции травянистых растений Южно-Уральского ботанического сада-института Уфимского федерального исследовательского центра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доктору биологических наук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Абрамовой Ларисе Михайловне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Сотрудникам Южно-Уральского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ботанического сада-института Уфимского федерального исследовательского центра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РАН, кандидату биологических наук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Мурзабулатовой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Фанузе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Кавиевне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Рогожниковой  Диане Рудольфовне.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00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1700808"/>
            <a:ext cx="3312368" cy="4680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ботаническими садами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Диск D\документы\работа\работа 1(документы)\совет бот садов\2022\делекту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2952328" cy="42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0" y="2060848"/>
            <a:ext cx="360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Делектус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4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(2021-2022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137 наименований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растений.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данному каталогу семян поступили заказы  из 21 организации.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5602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127451"/>
            <a:ext cx="1080140" cy="125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41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подробной информацией деятельности нашего ботанического сада можно ознакомиться на официальном сайте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botsad.osu.ru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365104"/>
            <a:ext cx="1872228" cy="217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95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5852" y="332656"/>
            <a:ext cx="68580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  <a:t>Спасибо</a:t>
            </a:r>
          </a:p>
          <a:p>
            <a:pPr algn="ctr"/>
            <a: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  <a:t>за</a:t>
            </a:r>
          </a:p>
          <a:p>
            <a:pPr algn="ctr"/>
            <a: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6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754" y="3717032"/>
            <a:ext cx="2016244" cy="234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176981" cy="136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6142" y="332656"/>
            <a:ext cx="7358114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Темы, зарегистрированные в Единой государственной информационной системе учета (ЕГИСУ НИОКТР):</a:t>
            </a:r>
          </a:p>
          <a:p>
            <a:pPr algn="just"/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1. «Интродукция растений и изучение их адаптационного потенциала  в условиях города Оренбурга (на базе Ботанического сада ОГУ)» -  регистрационный номер АААА-А20-120110290040-6; </a:t>
            </a:r>
          </a:p>
          <a:p>
            <a:pPr algn="just"/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2. «Изучение биотопа городских насаждений методами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фитоиндикации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и фитопатологии (на примере г. Оренбурга)»  -  регистрационный номер АААА-А20-120110290039-0.</a:t>
            </a:r>
          </a:p>
          <a:p>
            <a:pPr algn="just"/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различных форм плодово-ягодных культур, произрастающих на территории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-степной зона Южного Урала. Интродукция мировой коллекции  плодово-ягодных растений, в том числе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вегетативноразмножаемых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 – регистрационный номер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АААА-А20-120110290037-6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8596" y="642918"/>
            <a:ext cx="821537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В период 2021-2022 гг. в рамках проведения научной работы опубликовано</a:t>
            </a:r>
          </a:p>
          <a:p>
            <a:pPr lvl="0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1 статья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научном журнале, индексируемом в международной базе (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Web of Science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lvl="0"/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Федорова Д.Г., Назарова Н.М., Пикалова Е.В.,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Укенов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Б.С., Сафонов М.А.  Наиболее распространенные заболевания древесно-кустарниковых компонентов паркоценозов в г. Оренбург (Россия)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common diseases of the tree and shrub component of parkocenoses in the city of Orenburg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Russia)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//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научно-исследовательская конференция по актуальным исследованиям в области окружающей среды, устойчивости и социально-экономическому развитию</a:t>
            </a:r>
          </a:p>
          <a:p>
            <a:pPr lvl="0"/>
            <a:endParaRPr lang="ru-RU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199244"/>
            <a:ext cx="1440180" cy="167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571480"/>
            <a:ext cx="821537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12 статей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из перечня ВАК: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2021 год – 5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2022 год – 7</a:t>
            </a: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статьи в сборниках, тезисы – 6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2021 год – 3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2022 год – 3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122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63" y="4581128"/>
            <a:ext cx="1512188" cy="175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факультетов на территории сада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888432" cy="259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Дарья\Desktop\IMG_20210713_1139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196752"/>
            <a:ext cx="2780364" cy="3707152"/>
          </a:xfrm>
          <a:prstGeom prst="rect">
            <a:avLst/>
          </a:prstGeom>
          <a:noFill/>
        </p:spPr>
      </p:pic>
      <p:pic>
        <p:nvPicPr>
          <p:cNvPr id="7" name="Picture 2" descr="C:\Users\Дарья\Desktop\IMG_20210713_1138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501008"/>
            <a:ext cx="2376264" cy="3168352"/>
          </a:xfrm>
          <a:prstGeom prst="rect">
            <a:avLst/>
          </a:prstGeom>
          <a:noFill/>
        </p:spPr>
      </p:pic>
      <p:pic>
        <p:nvPicPr>
          <p:cNvPr id="6146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985386"/>
            <a:ext cx="1378149" cy="159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37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участков ботанического сада за факультетами ОГУ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Диск D\документы\работа\работа 1(документы)\совет бот садов\2022\план факультет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56792"/>
            <a:ext cx="4892402" cy="472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100827"/>
            <a:ext cx="1152148" cy="133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93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65" y="98723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Метеостанция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Диск D\документы\работа\работа 1(документы)\совет бот садов\2022\IMG_20220610_122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4" y="1241720"/>
            <a:ext cx="2931791" cy="390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иск D\документы\работа\работа 1(документы)\совет бот садов\2022\IMG_20220610_1222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41722"/>
            <a:ext cx="3003798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иск D\документы\работа\работа 1(документы)\совет бот садов\2022\IMG_20220610_1221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949" y="2852936"/>
            <a:ext cx="2800094" cy="373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982" y="1241722"/>
            <a:ext cx="1130027" cy="131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4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арья\Desktop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517232"/>
            <a:ext cx="1080140" cy="125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404664"/>
            <a:ext cx="813690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наблюдений за погодой на метеоплощадке учебной МС ОГУ, а также на основе изучения баз метеоданных, полученных на метеорологических станциях Оренбургской области, намечены исследования по следующим направлениям: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Режим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температуры воздуха (декада, месяц, год).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Режим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атмосферных осадков (месяц, год).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Режим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атмосферного давления.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Режим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влажности воздуха.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Режим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ветра.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Статистика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повторяемости опасных метеорологических явлений (градобитий, гроз, шквалов, заморозков, суховеев и др.).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Взаимосвязь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аномалий температуры воздуха, осадков и циркуляционных условий.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Анализ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фактических данных измерений продолжительности солнечного сияния на метеостанции, с учетом влияния облачности и закрытости горизонта рельефом местности.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Мезоклимат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микроклиматические условия города Оренбурга.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Изменение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климата в Оренбургской области на современном этапе.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Новейшие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технологии обработки и передачи данных о погоде.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Эволюция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методов прогноза погоды.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254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738</Words>
  <Application>Microsoft Office PowerPoint</Application>
  <PresentationFormat>Экран (4:3)</PresentationFormat>
  <Paragraphs>150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факультетов на территории сада</vt:lpstr>
      <vt:lpstr>Закрепление участков ботанического сада за факультетами ОГУ</vt:lpstr>
      <vt:lpstr>Метеостанция </vt:lpstr>
      <vt:lpstr>Презентация PowerPoint</vt:lpstr>
      <vt:lpstr>Презентация PowerPoint</vt:lpstr>
      <vt:lpstr>Презентация PowerPoint</vt:lpstr>
      <vt:lpstr>Презентация PowerPoint</vt:lpstr>
      <vt:lpstr>   Кониферетум 44 таксона Куратор:  к.б.н. Федорова Д.Г   </vt:lpstr>
      <vt:lpstr>Фрутицетум  43 таксона Куратор: к.б.н., Самохвалова И.В. </vt:lpstr>
      <vt:lpstr>Дендрарий 55 таксонов </vt:lpstr>
      <vt:lpstr>Коллекционный участок рябин и боярышников 33 таксона Куратор: к.б.н. Федорова Д.Г.</vt:lpstr>
      <vt:lpstr>Участок североамериканской растительности 15 таксонов кураторы: к.б.н. Федорова Д.Г., Назарова Н.М.</vt:lpstr>
      <vt:lpstr>Иридарий 57 таксонов Куратор: к.с-х. н. Боженов С.Н. </vt:lpstr>
      <vt:lpstr>Розарий 33 таксона Куратор: к.с-х.н. Боженов С.Н.  </vt:lpstr>
      <vt:lpstr>Участок лекарственных трав 21 таксон Куратор: к.б.н. Пикалова Е.В. </vt:lpstr>
      <vt:lpstr>Сирингарий 67 таксонов Куратор: Назарова Н.М. </vt:lpstr>
      <vt:lpstr>Презентация PowerPoint</vt:lpstr>
      <vt:lpstr>Презентация PowerPoint</vt:lpstr>
      <vt:lpstr>Презентация PowerPoint</vt:lpstr>
      <vt:lpstr>Сотрудничество с ботаническими садами</vt:lpstr>
      <vt:lpstr>      С подробной информацией деятельности нашего ботанического сада можно ознакомиться на официальном сайте botsad.osu.ru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Ботанический сад ОГУ</dc:title>
  <dc:creator>Дарья</dc:creator>
  <cp:lastModifiedBy>ОГУ</cp:lastModifiedBy>
  <cp:revision>98</cp:revision>
  <dcterms:created xsi:type="dcterms:W3CDTF">2021-07-21T17:41:23Z</dcterms:created>
  <dcterms:modified xsi:type="dcterms:W3CDTF">2022-08-23T05:30:36Z</dcterms:modified>
</cp:coreProperties>
</file>